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-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7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7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19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61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5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4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5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385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23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878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7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EF61A-E7DC-42F4-87F8-7CA4E7159396}" type="datetimeFigureOut">
              <a:rPr lang="en-US" smtClean="0"/>
              <a:t>30-Jun-22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89036-3EC0-4BB1-93CF-8FBEB0EFB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10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Blue internet background c characters e-learning Vector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45980" cy="980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72721" y="2469337"/>
            <a:ext cx="39995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 OF CENTRIFUGE : ULTRA &amp; HIGH SPEED CENTIFUGE</a:t>
            </a:r>
            <a:endParaRPr lang="en-US" sz="3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526137" y="334538"/>
            <a:ext cx="2711280" cy="1333764"/>
            <a:chOff x="2594691" y="274286"/>
            <a:chExt cx="3223699" cy="1381531"/>
          </a:xfrm>
        </p:grpSpPr>
        <p:sp>
          <p:nvSpPr>
            <p:cNvPr id="5" name="TextBox 4"/>
            <p:cNvSpPr txBox="1"/>
            <p:nvPr/>
          </p:nvSpPr>
          <p:spPr>
            <a:xfrm>
              <a:off x="3206840" y="1337017"/>
              <a:ext cx="2611550" cy="3188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Unicode MS" panose="020B0604020202020204" pitchFamily="34" charset="-128"/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IN HOUSE Training 2022</a:t>
              </a:r>
              <a:endPara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pic>
          <p:nvPicPr>
            <p:cNvPr id="1026" name="Picture 2" descr="Universiti Putra Malaysi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4691" y="693073"/>
              <a:ext cx="1707582" cy="7297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Universiti Putra Malaysi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4715" y="274286"/>
              <a:ext cx="1107011" cy="10627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/>
          <p:cNvSpPr txBox="1"/>
          <p:nvPr/>
        </p:nvSpPr>
        <p:spPr>
          <a:xfrm>
            <a:off x="6804607" y="2709669"/>
            <a:ext cx="53413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Date :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30</a:t>
            </a:r>
            <a:r>
              <a:rPr lang="en-US" sz="2800" b="1" dirty="0" smtClean="0">
                <a:solidFill>
                  <a:srgbClr val="FF0000"/>
                </a:solidFill>
              </a:rPr>
              <a:t> June </a:t>
            </a:r>
            <a:r>
              <a:rPr lang="en-US" sz="2800" b="1" dirty="0" smtClean="0">
                <a:solidFill>
                  <a:srgbClr val="FF0000"/>
                </a:solidFill>
              </a:rPr>
              <a:t>2022 (Wednesday)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Time :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10.00am </a:t>
            </a:r>
            <a:r>
              <a:rPr lang="en-US" sz="2800" b="1" dirty="0" smtClean="0">
                <a:solidFill>
                  <a:srgbClr val="FF0000"/>
                </a:solidFill>
              </a:rPr>
              <a:t>– 1.00pm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8115" y="3713495"/>
            <a:ext cx="3430747" cy="400110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DPMV EQUIPMENT ROOM</a:t>
            </a:r>
            <a:endParaRPr lang="en-US" sz="2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20959" y="1523727"/>
            <a:ext cx="3982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Arial Rounded MT Bold" panose="020F0704030504030204" pitchFamily="34" charset="0"/>
              </a:rPr>
              <a:t>F P V - U P M</a:t>
            </a:r>
          </a:p>
          <a:p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Century Gothic" panose="020B0502020202020204" pitchFamily="34" charset="0"/>
              </a:rPr>
              <a:t>Faculty of Veterinary Medicine</a:t>
            </a:r>
            <a:endParaRPr lang="en-US" sz="2000" b="1" dirty="0">
              <a:solidFill>
                <a:schemeClr val="bg2">
                  <a:lumMod val="1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4120959" y="4029026"/>
            <a:ext cx="12878" cy="7408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67824" y="2670054"/>
            <a:ext cx="0" cy="10668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667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 Unicode MS</vt:lpstr>
      <vt:lpstr>Arial</vt:lpstr>
      <vt:lpstr>Arial Rounded MT Bold</vt:lpstr>
      <vt:lpstr>Calibri</vt:lpstr>
      <vt:lpstr>Calibri Light</vt:lpstr>
      <vt:lpstr>Century Gothic</vt:lpstr>
      <vt:lpstr>Office Theme</vt:lpstr>
      <vt:lpstr>PowerPoint Presentation</vt:lpstr>
    </vt:vector>
  </TitlesOfParts>
  <Company>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</cp:revision>
  <dcterms:created xsi:type="dcterms:W3CDTF">2022-05-18T02:40:39Z</dcterms:created>
  <dcterms:modified xsi:type="dcterms:W3CDTF">2022-06-30T00:32:06Z</dcterms:modified>
</cp:coreProperties>
</file>